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70" r:id="rId15"/>
    <p:sldId id="269" r:id="rId16"/>
    <p:sldId id="272" r:id="rId17"/>
    <p:sldId id="271" r:id="rId18"/>
    <p:sldId id="274" r:id="rId19"/>
    <p:sldId id="273" r:id="rId20"/>
    <p:sldId id="276" r:id="rId21"/>
    <p:sldId id="275" r:id="rId22"/>
    <p:sldId id="278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7724-352D-4D21-AA15-F84D4D183501}" type="datetimeFigureOut">
              <a:rPr lang="pt-PT" smtClean="0"/>
              <a:t>28-04-2012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F569F-DAE5-45DB-AE6D-59E13A98EB51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F569F-DAE5-45DB-AE6D-59E13A98EB51}" type="slidenum">
              <a:rPr lang="pt-PT" smtClean="0"/>
              <a:t>1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45AE-2229-46A6-BBAE-276BB18AC2DC}" type="datetimeFigureOut">
              <a:rPr lang="pt-PT" smtClean="0"/>
              <a:pPr/>
              <a:t>28-04-2012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D038C-9331-4F11-B5B6-2318C7B0727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r="2751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0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1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3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2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5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4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7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6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9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18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3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l="399" r="1564"/>
          <a:stretch>
            <a:fillRect/>
          </a:stretch>
        </p:blipFill>
        <p:spPr>
          <a:xfrm>
            <a:off x="0" y="27384"/>
            <a:ext cx="910850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21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20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23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22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24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25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26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2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446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4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5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7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6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8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iapositivo9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Apresentação no Ecrã (4:3)</PresentationFormat>
  <Paragraphs>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2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Mãe</dc:creator>
  <cp:lastModifiedBy>MTGMoreira</cp:lastModifiedBy>
  <cp:revision>32</cp:revision>
  <dcterms:created xsi:type="dcterms:W3CDTF">2011-05-01T09:00:44Z</dcterms:created>
  <dcterms:modified xsi:type="dcterms:W3CDTF">2012-04-28T11:08:59Z</dcterms:modified>
</cp:coreProperties>
</file>